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22"/>
  </p:notesMasterIdLst>
  <p:sldIdLst>
    <p:sldId id="256" r:id="rId2"/>
    <p:sldId id="257" r:id="rId3"/>
    <p:sldId id="258" r:id="rId4"/>
    <p:sldId id="266" r:id="rId5"/>
    <p:sldId id="267" r:id="rId6"/>
    <p:sldId id="269" r:id="rId7"/>
    <p:sldId id="279" r:id="rId8"/>
    <p:sldId id="268" r:id="rId9"/>
    <p:sldId id="270" r:id="rId10"/>
    <p:sldId id="271" r:id="rId11"/>
    <p:sldId id="272" r:id="rId12"/>
    <p:sldId id="273" r:id="rId13"/>
    <p:sldId id="274" r:id="rId14"/>
    <p:sldId id="275" r:id="rId15"/>
    <p:sldId id="276" r:id="rId16"/>
    <p:sldId id="277" r:id="rId17"/>
    <p:sldId id="278" r:id="rId18"/>
    <p:sldId id="281" r:id="rId19"/>
    <p:sldId id="283" r:id="rId20"/>
    <p:sldId id="284" r:id="rId21"/>
  </p:sldIdLst>
  <p:sldSz cx="9144000" cy="5143500" type="screen16x9"/>
  <p:notesSz cx="6858000" cy="9144000"/>
  <p:embeddedFontLst>
    <p:embeddedFont>
      <p:font typeface="Garamond" panose="02020404030301010803" pitchFamily="18" charset="0"/>
      <p:regular r:id="rId23"/>
      <p:bold r:id="rId24"/>
      <p:italic r:id="rId25"/>
      <p:boldItalic r:id="rId26"/>
    </p:embeddedFont>
    <p:embeddedFont>
      <p:font typeface="Helvetica Neue" panose="020B0604020202020204" charset="0"/>
      <p:regular r:id="rId27"/>
      <p:bold r:id="rId28"/>
      <p:italic r:id="rId29"/>
      <p:boldItalic r:id="rId30"/>
    </p:embeddedFont>
    <p:embeddedFont>
      <p:font typeface="Impact" panose="020B0806030902050204" pitchFamily="34" charset="0"/>
      <p:regular r:id="rId31"/>
    </p:embeddedFont>
    <p:embeddedFont>
      <p:font typeface="Lato" panose="020F0502020204030203" pitchFamily="34" charset="0"/>
      <p:regular r:id="rId32"/>
      <p:bold r:id="rId33"/>
      <p:italic r:id="rId34"/>
      <p:boldItalic r:id="rId35"/>
    </p:embeddedFont>
    <p:embeddedFont>
      <p:font typeface="Lato Hairline" panose="020B0604020202020204" charset="0"/>
      <p:regular r:id="rId36"/>
      <p:bold r:id="rId37"/>
      <p:italic r:id="rId38"/>
      <p:boldItalic r:id="rId39"/>
    </p:embeddedFont>
    <p:embeddedFont>
      <p:font typeface="Lato Light" panose="020F0502020204030203" pitchFamily="34" charset="0"/>
      <p:regular r:id="rId40"/>
      <p:bold r:id="rId41"/>
      <p:italic r:id="rId42"/>
      <p:boldItalic r:id="rId43"/>
    </p:embeddedFont>
    <p:embeddedFont>
      <p:font typeface="Roboto" panose="02000000000000000000" pitchFamily="2" charset="0"/>
      <p:regular r:id="rId44"/>
      <p:bold r:id="rId45"/>
      <p:italic r:id="rId46"/>
      <p:boldItalic r:id="rId47"/>
    </p:embeddedFont>
    <p:embeddedFont>
      <p:font typeface="Rockwell" panose="02060603020205020403" pitchFamily="18" charset="0"/>
      <p:regular r:id="rId48"/>
      <p:bold r:id="rId49"/>
      <p:italic r:id="rId50"/>
      <p:boldItalic r:id="rId5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5" d="100"/>
          <a:sy n="115" d="100"/>
        </p:scale>
        <p:origin x="51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9" Type="http://schemas.openxmlformats.org/officeDocument/2006/relationships/font" Target="fonts/font17.fntdata"/><Relationship Id="rId21" Type="http://schemas.openxmlformats.org/officeDocument/2006/relationships/slide" Target="slides/slide20.xml"/><Relationship Id="rId34" Type="http://schemas.openxmlformats.org/officeDocument/2006/relationships/font" Target="fonts/font12.fntdata"/><Relationship Id="rId42" Type="http://schemas.openxmlformats.org/officeDocument/2006/relationships/font" Target="fonts/font20.fntdata"/><Relationship Id="rId47" Type="http://schemas.openxmlformats.org/officeDocument/2006/relationships/font" Target="fonts/font25.fntdata"/><Relationship Id="rId50" Type="http://schemas.openxmlformats.org/officeDocument/2006/relationships/font" Target="fonts/font28.fntdata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font" Target="fonts/font16.fntdata"/><Relationship Id="rId46" Type="http://schemas.openxmlformats.org/officeDocument/2006/relationships/font" Target="fonts/font2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41" Type="http://schemas.openxmlformats.org/officeDocument/2006/relationships/font" Target="fonts/font19.fntdata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font" Target="fonts/font15.fntdata"/><Relationship Id="rId40" Type="http://schemas.openxmlformats.org/officeDocument/2006/relationships/font" Target="fonts/font18.fntdata"/><Relationship Id="rId45" Type="http://schemas.openxmlformats.org/officeDocument/2006/relationships/font" Target="fonts/font23.fntdata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font" Target="fonts/font14.fntdata"/><Relationship Id="rId49" Type="http://schemas.openxmlformats.org/officeDocument/2006/relationships/font" Target="fonts/font2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4" Type="http://schemas.openxmlformats.org/officeDocument/2006/relationships/font" Target="fonts/font22.fntdata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Relationship Id="rId43" Type="http://schemas.openxmlformats.org/officeDocument/2006/relationships/font" Target="fonts/font21.fntdata"/><Relationship Id="rId48" Type="http://schemas.openxmlformats.org/officeDocument/2006/relationships/font" Target="fonts/font26.fntdata"/><Relationship Id="rId8" Type="http://schemas.openxmlformats.org/officeDocument/2006/relationships/slide" Target="slides/slide7.xml"/><Relationship Id="rId51" Type="http://schemas.openxmlformats.org/officeDocument/2006/relationships/font" Target="fonts/font29.fntdata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5754a25563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5754a25563_1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5754a25563_1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5754a25563_1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5754a25563_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5754a25563_1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5754a25563_1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5754a25563_1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5a013c078f_1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5a013c078f_1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5754a25563_1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5754a25563_1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5754a2556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5754a2556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5a013c078f_1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5a013c078f_1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57536e89a0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57536e89a0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59e912fa65_1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59e912fa65_1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59e912fa65_1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59e912fa65_1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59e912fa65_1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59e912fa65_1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57536e89a0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57536e89a0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57536e89a0_4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57536e89a0_4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5a013c078f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5a013c078f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 descr="paint_transparent4.png"/>
          <p:cNvPicPr preferRelativeResize="0"/>
          <p:nvPr/>
        </p:nvPicPr>
        <p:blipFill rotWithShape="1">
          <a:blip r:embed="rId3">
            <a:alphaModFix/>
          </a:blip>
          <a:srcRect r="49954"/>
          <a:stretch/>
        </p:blipFill>
        <p:spPr>
          <a:xfrm>
            <a:off x="4567925" y="0"/>
            <a:ext cx="4576075" cy="5143524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/>
          <p:nvPr/>
        </p:nvSpPr>
        <p:spPr>
          <a:xfrm>
            <a:off x="0" y="-150"/>
            <a:ext cx="53007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ctrTitle"/>
          </p:nvPr>
        </p:nvSpPr>
        <p:spPr>
          <a:xfrm>
            <a:off x="685800" y="2878750"/>
            <a:ext cx="39147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685800" y="4135454"/>
            <a:ext cx="39147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half">
  <p:cSld name="BLANK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5" name="Google Shape;55;p12" descr="paint_transparent1.png"/>
          <p:cNvPicPr preferRelativeResize="0"/>
          <p:nvPr/>
        </p:nvPicPr>
        <p:blipFill rotWithShape="1">
          <a:blip r:embed="rId3">
            <a:alphaModFix/>
          </a:blip>
          <a:srcRect l="27161"/>
          <a:stretch/>
        </p:blipFill>
        <p:spPr>
          <a:xfrm>
            <a:off x="0" y="0"/>
            <a:ext cx="666055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4" descr="paint_transparent4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2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2483350" y="836125"/>
            <a:ext cx="4177200" cy="347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81000" algn="ctr" rtl="0"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400"/>
              <a:buChar char="×"/>
              <a:defRPr sz="2400" i="1">
                <a:solidFill>
                  <a:srgbClr val="FFFFFF"/>
                </a:solidFill>
              </a:defRPr>
            </a:lvl1pPr>
            <a:lvl2pPr marL="914400" lvl="1" indent="-3810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×"/>
              <a:defRPr sz="2400" i="1">
                <a:solidFill>
                  <a:srgbClr val="FFFFFF"/>
                </a:solidFill>
              </a:defRPr>
            </a:lvl2pPr>
            <a:lvl3pPr marL="1371600" lvl="2" indent="-3810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×"/>
              <a:defRPr sz="2400" i="1">
                <a:solidFill>
                  <a:srgbClr val="FFFFFF"/>
                </a:solidFill>
              </a:defRPr>
            </a:lvl3pPr>
            <a:lvl4pPr marL="1828800" lvl="3" indent="-3810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×"/>
              <a:defRPr sz="2400" i="1">
                <a:solidFill>
                  <a:srgbClr val="FFFFFF"/>
                </a:solidFill>
              </a:defRPr>
            </a:lvl4pPr>
            <a:lvl5pPr marL="2286000" lvl="4" indent="-3810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○"/>
              <a:defRPr sz="2400" i="1">
                <a:solidFill>
                  <a:srgbClr val="FFFFFF"/>
                </a:solidFill>
              </a:defRPr>
            </a:lvl5pPr>
            <a:lvl6pPr marL="2743200" lvl="5" indent="-3810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■"/>
              <a:defRPr sz="2400" i="1">
                <a:solidFill>
                  <a:srgbClr val="FFFFFF"/>
                </a:solidFill>
              </a:defRPr>
            </a:lvl6pPr>
            <a:lvl7pPr marL="3200400" lvl="6" indent="-3810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  <a:defRPr sz="2400" i="1">
                <a:solidFill>
                  <a:srgbClr val="FFFFFF"/>
                </a:solidFill>
              </a:defRPr>
            </a:lvl7pPr>
            <a:lvl8pPr marL="3657600" lvl="7" indent="-3810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○"/>
              <a:defRPr sz="2400" i="1">
                <a:solidFill>
                  <a:srgbClr val="FFFFFF"/>
                </a:solidFill>
              </a:defRPr>
            </a:lvl8pPr>
            <a:lvl9pPr marL="4114800" lvl="8" indent="-38100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■"/>
              <a:defRPr sz="2400" i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/>
            </a:lvl1pPr>
            <a:lvl2pPr lvl="1" algn="ctr">
              <a:buNone/>
              <a:defRPr/>
            </a:lvl2pPr>
            <a:lvl3pPr lvl="2" algn="ctr">
              <a:buNone/>
              <a:defRPr/>
            </a:lvl3pPr>
            <a:lvl4pPr lvl="3" algn="ctr">
              <a:buNone/>
              <a:defRPr/>
            </a:lvl4pPr>
            <a:lvl5pPr lvl="4" algn="ctr">
              <a:buNone/>
              <a:defRPr/>
            </a:lvl5pPr>
            <a:lvl6pPr lvl="5" algn="ctr">
              <a:buNone/>
              <a:defRPr/>
            </a:lvl6pPr>
            <a:lvl7pPr lvl="6" algn="ctr">
              <a:buNone/>
              <a:defRPr/>
            </a:lvl7pPr>
            <a:lvl8pPr lvl="7" algn="ctr">
              <a:buNone/>
              <a:defRPr/>
            </a:lvl8pPr>
            <a:lvl9pPr lvl="8" algn="ctr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5" descr="paint_transparent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457200" y="1348975"/>
            <a:ext cx="55113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Font typeface="Lato Hairline"/>
              <a:buNone/>
              <a:defRPr>
                <a:latin typeface="Lato Hairline"/>
                <a:ea typeface="Lato Hairline"/>
                <a:cs typeface="Lato Hairline"/>
                <a:sym typeface="Lato Hairli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Font typeface="Lato Hairline"/>
              <a:buNone/>
              <a:defRPr>
                <a:latin typeface="Lato Hairline"/>
                <a:ea typeface="Lato Hairline"/>
                <a:cs typeface="Lato Hairline"/>
                <a:sym typeface="Lato Hairli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Font typeface="Lato Hairline"/>
              <a:buNone/>
              <a:defRPr>
                <a:latin typeface="Lato Hairline"/>
                <a:ea typeface="Lato Hairline"/>
                <a:cs typeface="Lato Hairline"/>
                <a:sym typeface="Lato Hairli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Font typeface="Lato Hairline"/>
              <a:buNone/>
              <a:defRPr>
                <a:latin typeface="Lato Hairline"/>
                <a:ea typeface="Lato Hairline"/>
                <a:cs typeface="Lato Hairline"/>
                <a:sym typeface="Lato Hairli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Font typeface="Lato Hairline"/>
              <a:buNone/>
              <a:defRPr>
                <a:latin typeface="Lato Hairline"/>
                <a:ea typeface="Lato Hairline"/>
                <a:cs typeface="Lato Hairline"/>
                <a:sym typeface="Lato Hairli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Font typeface="Lato Hairline"/>
              <a:buNone/>
              <a:defRPr>
                <a:latin typeface="Lato Hairline"/>
                <a:ea typeface="Lato Hairline"/>
                <a:cs typeface="Lato Hairline"/>
                <a:sym typeface="Lato Hairli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Font typeface="Lato Hairline"/>
              <a:buNone/>
              <a:defRPr>
                <a:latin typeface="Lato Hairline"/>
                <a:ea typeface="Lato Hairline"/>
                <a:cs typeface="Lato Hairline"/>
                <a:sym typeface="Lato Hairli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Font typeface="Lato Hairline"/>
              <a:buNone/>
              <a:defRPr>
                <a:latin typeface="Lato Hairline"/>
                <a:ea typeface="Lato Hairline"/>
                <a:cs typeface="Lato Hairline"/>
                <a:sym typeface="Lato Hairli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Font typeface="Lato Hairline"/>
              <a:buNone/>
              <a:defRPr>
                <a:latin typeface="Lato Hairline"/>
                <a:ea typeface="Lato Hairline"/>
                <a:cs typeface="Lato Hairline"/>
                <a:sym typeface="Lato Hairline"/>
              </a:defRPr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1"/>
          </p:nvPr>
        </p:nvSpPr>
        <p:spPr>
          <a:xfrm>
            <a:off x="457200" y="2244400"/>
            <a:ext cx="5511300" cy="260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×"/>
              <a:defRPr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6" descr="paint_transparent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457200" y="1348975"/>
            <a:ext cx="55113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body" idx="1"/>
          </p:nvPr>
        </p:nvSpPr>
        <p:spPr>
          <a:xfrm>
            <a:off x="457200" y="2211825"/>
            <a:ext cx="2675100" cy="2637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30200">
              <a:spcBef>
                <a:spcPts val="600"/>
              </a:spcBef>
              <a:spcAft>
                <a:spcPts val="0"/>
              </a:spcAft>
              <a:buSzPts val="1600"/>
              <a:buChar char="×"/>
              <a:defRPr sz="1600"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×"/>
              <a:defRPr sz="1600"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×"/>
              <a:defRPr sz="1600"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×"/>
              <a:defRPr sz="1600"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body" idx="2"/>
          </p:nvPr>
        </p:nvSpPr>
        <p:spPr>
          <a:xfrm>
            <a:off x="3293406" y="2211825"/>
            <a:ext cx="2675100" cy="2637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30200">
              <a:spcBef>
                <a:spcPts val="600"/>
              </a:spcBef>
              <a:spcAft>
                <a:spcPts val="0"/>
              </a:spcAft>
              <a:buSzPts val="1600"/>
              <a:buChar char="×"/>
              <a:defRPr sz="1600"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×"/>
              <a:defRPr sz="1600"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×"/>
              <a:defRPr sz="1600"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×"/>
              <a:defRPr sz="1600"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oogle Shape;33;p7" descr="paint_transparent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7"/>
          <p:cNvSpPr txBox="1">
            <a:spLocks noGrp="1"/>
          </p:cNvSpPr>
          <p:nvPr>
            <p:ph type="title"/>
          </p:nvPr>
        </p:nvSpPr>
        <p:spPr>
          <a:xfrm>
            <a:off x="457200" y="1348975"/>
            <a:ext cx="55113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body" idx="1"/>
          </p:nvPr>
        </p:nvSpPr>
        <p:spPr>
          <a:xfrm>
            <a:off x="489775" y="2312475"/>
            <a:ext cx="1831500" cy="2613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 rtl="0">
              <a:spcBef>
                <a:spcPts val="600"/>
              </a:spcBef>
              <a:spcAft>
                <a:spcPts val="0"/>
              </a:spcAft>
              <a:buSzPts val="1200"/>
              <a:buChar char="×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×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×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×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body" idx="2"/>
          </p:nvPr>
        </p:nvSpPr>
        <p:spPr>
          <a:xfrm>
            <a:off x="2415136" y="2312475"/>
            <a:ext cx="1831500" cy="2613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 rtl="0">
              <a:spcBef>
                <a:spcPts val="600"/>
              </a:spcBef>
              <a:spcAft>
                <a:spcPts val="0"/>
              </a:spcAft>
              <a:buSzPts val="1200"/>
              <a:buChar char="×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×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×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×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body" idx="3"/>
          </p:nvPr>
        </p:nvSpPr>
        <p:spPr>
          <a:xfrm>
            <a:off x="4340497" y="2312475"/>
            <a:ext cx="1831500" cy="2613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 rtl="0">
              <a:spcBef>
                <a:spcPts val="600"/>
              </a:spcBef>
              <a:spcAft>
                <a:spcPts val="0"/>
              </a:spcAft>
              <a:buSzPts val="1200"/>
              <a:buChar char="×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×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×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×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oogle Shape;40;p8" descr="paint_transparent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8"/>
          <p:cNvSpPr txBox="1">
            <a:spLocks noGrp="1"/>
          </p:cNvSpPr>
          <p:nvPr>
            <p:ph type="title"/>
          </p:nvPr>
        </p:nvSpPr>
        <p:spPr>
          <a:xfrm>
            <a:off x="457200" y="1348975"/>
            <a:ext cx="55113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oogle Shape;44;p9" descr="paint_transparent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9"/>
          <p:cNvSpPr txBox="1">
            <a:spLocks noGrp="1"/>
          </p:cNvSpPr>
          <p:nvPr>
            <p:ph type="body" idx="1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228600">
              <a:spcBef>
                <a:spcPts val="360"/>
              </a:spcBef>
              <a:spcAft>
                <a:spcPts val="0"/>
              </a:spcAft>
              <a:buSzPts val="1400"/>
              <a:buNone/>
              <a:defRPr sz="1400"/>
            </a:lvl1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circle" type="blank">
  <p:cSld name="BLANK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10" descr="paint_transparent4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10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/>
            </a:lvl1pPr>
            <a:lvl2pPr lvl="1" algn="ctr">
              <a:buNone/>
              <a:defRPr/>
            </a:lvl2pPr>
            <a:lvl3pPr lvl="2" algn="ctr">
              <a:buNone/>
              <a:defRPr/>
            </a:lvl3pPr>
            <a:lvl4pPr lvl="3" algn="ctr">
              <a:buNone/>
              <a:defRPr/>
            </a:lvl4pPr>
            <a:lvl5pPr lvl="4" algn="ctr">
              <a:buNone/>
              <a:defRPr/>
            </a:lvl5pPr>
            <a:lvl6pPr lvl="5" algn="ctr">
              <a:buNone/>
              <a:defRPr/>
            </a:lvl6pPr>
            <a:lvl7pPr lvl="6" algn="ctr">
              <a:buNone/>
              <a:defRPr/>
            </a:lvl7pPr>
            <a:lvl8pPr lvl="7" algn="ctr">
              <a:buNone/>
              <a:defRPr/>
            </a:lvl8pPr>
            <a:lvl9pPr lvl="8" algn="ctr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rectangle">
  <p:cSld name="BLANK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11" descr="paint_transparent3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3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4297650" y="444797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>
                <a:solidFill>
                  <a:srgbClr val="999999"/>
                </a:solidFill>
              </a:defRPr>
            </a:lvl1pPr>
            <a:lvl2pPr lvl="1" algn="ctr" rtl="0">
              <a:buNone/>
              <a:defRPr>
                <a:solidFill>
                  <a:srgbClr val="999999"/>
                </a:solidFill>
              </a:defRPr>
            </a:lvl2pPr>
            <a:lvl3pPr lvl="2" algn="ctr" rtl="0">
              <a:buNone/>
              <a:defRPr>
                <a:solidFill>
                  <a:srgbClr val="999999"/>
                </a:solidFill>
              </a:defRPr>
            </a:lvl3pPr>
            <a:lvl4pPr lvl="3" algn="ctr" rtl="0">
              <a:buNone/>
              <a:defRPr>
                <a:solidFill>
                  <a:srgbClr val="999999"/>
                </a:solidFill>
              </a:defRPr>
            </a:lvl4pPr>
            <a:lvl5pPr lvl="4" algn="ctr" rtl="0">
              <a:buNone/>
              <a:defRPr>
                <a:solidFill>
                  <a:srgbClr val="999999"/>
                </a:solidFill>
              </a:defRPr>
            </a:lvl5pPr>
            <a:lvl6pPr lvl="5" algn="ctr" rtl="0">
              <a:buNone/>
              <a:defRPr>
                <a:solidFill>
                  <a:srgbClr val="999999"/>
                </a:solidFill>
              </a:defRPr>
            </a:lvl6pPr>
            <a:lvl7pPr lvl="6" algn="ctr" rtl="0">
              <a:buNone/>
              <a:defRPr>
                <a:solidFill>
                  <a:srgbClr val="999999"/>
                </a:solidFill>
              </a:defRPr>
            </a:lvl7pPr>
            <a:lvl8pPr lvl="7" algn="ctr" rtl="0">
              <a:buNone/>
              <a:defRPr>
                <a:solidFill>
                  <a:srgbClr val="999999"/>
                </a:solidFill>
              </a:defRPr>
            </a:lvl8pPr>
            <a:lvl9pPr lvl="8" algn="ctr" rtl="0">
              <a:buNone/>
              <a:defRPr>
                <a:solidFill>
                  <a:srgbClr val="999999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CCCCCC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1348975"/>
            <a:ext cx="55113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2244400"/>
            <a:ext cx="5511300" cy="26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Clr>
                <a:srgbClr val="B7B7B7"/>
              </a:buClr>
              <a:buSzPts val="1800"/>
              <a:buFont typeface="Lato Light"/>
              <a:buChar char="×"/>
              <a:defRPr sz="180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Font typeface="Lato Light"/>
              <a:buChar char="×"/>
              <a:defRPr sz="180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Font typeface="Lato Light"/>
              <a:buChar char="×"/>
              <a:defRPr sz="180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Font typeface="Lato Light"/>
              <a:buChar char="×"/>
              <a:defRPr sz="180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Font typeface="Lato Light"/>
              <a:buChar char="○"/>
              <a:defRPr sz="180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Font typeface="Lato Light"/>
              <a:buChar char="■"/>
              <a:defRPr sz="180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Font typeface="Lato Light"/>
              <a:buChar char="●"/>
              <a:defRPr sz="180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Font typeface="Lato Light"/>
              <a:buChar char="○"/>
              <a:defRPr sz="180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Font typeface="Lato Light"/>
              <a:buChar char="■"/>
              <a:defRPr sz="180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8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algn="r">
              <a:buNone/>
              <a:defRPr sz="18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algn="r">
              <a:buNone/>
              <a:defRPr sz="18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lvl="3" algn="r">
              <a:buNone/>
              <a:defRPr sz="18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lvl="4" algn="r">
              <a:buNone/>
              <a:defRPr sz="18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lvl="5" algn="r">
              <a:buNone/>
              <a:defRPr sz="18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algn="r">
              <a:buNone/>
              <a:defRPr sz="18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algn="r">
              <a:buNone/>
              <a:defRPr sz="18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algn="r">
              <a:buNone/>
              <a:defRPr sz="18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3"/>
          <p:cNvSpPr txBox="1">
            <a:spLocks noGrp="1"/>
          </p:cNvSpPr>
          <p:nvPr>
            <p:ph type="ctrTitle"/>
          </p:nvPr>
        </p:nvSpPr>
        <p:spPr>
          <a:xfrm>
            <a:off x="104225" y="49200"/>
            <a:ext cx="8515800" cy="221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400">
                <a:solidFill>
                  <a:srgbClr val="000000"/>
                </a:solidFill>
                <a:latin typeface="Impact"/>
                <a:ea typeface="Impact"/>
                <a:cs typeface="Impact"/>
                <a:sym typeface="Impact"/>
              </a:rPr>
              <a:t>Heart Disease Prediction Using Machine Learning</a:t>
            </a:r>
            <a:endParaRPr sz="6400">
              <a:solidFill>
                <a:srgbClr val="000000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61" name="Google Shape;61;p13"/>
          <p:cNvSpPr txBox="1">
            <a:spLocks noGrp="1"/>
          </p:cNvSpPr>
          <p:nvPr>
            <p:ph type="subTitle" idx="1"/>
          </p:nvPr>
        </p:nvSpPr>
        <p:spPr>
          <a:xfrm>
            <a:off x="375625" y="3491350"/>
            <a:ext cx="4651500" cy="157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000000"/>
                </a:solidFill>
              </a:rPr>
              <a:t>By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2400" dirty="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000000"/>
                </a:solidFill>
              </a:rPr>
              <a:t>SATISH KUMAR</a:t>
            </a:r>
          </a:p>
        </p:txBody>
      </p:sp>
      <p:sp>
        <p:nvSpPr>
          <p:cNvPr id="62" name="Google Shape;62;p13"/>
          <p:cNvSpPr txBox="1">
            <a:spLocks noGrp="1"/>
          </p:cNvSpPr>
          <p:nvPr>
            <p:ph type="sldNum" idx="4294967295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8"/>
          <p:cNvSpPr txBox="1">
            <a:spLocks noGrp="1"/>
          </p:cNvSpPr>
          <p:nvPr>
            <p:ph type="title"/>
          </p:nvPr>
        </p:nvSpPr>
        <p:spPr>
          <a:xfrm>
            <a:off x="457200" y="129775"/>
            <a:ext cx="55113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Logistic Regression</a:t>
            </a:r>
            <a:endParaRPr/>
          </a:p>
        </p:txBody>
      </p:sp>
      <p:sp>
        <p:nvSpPr>
          <p:cNvPr id="161" name="Google Shape;161;p28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pic>
        <p:nvPicPr>
          <p:cNvPr id="162" name="Google Shape;16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5353" y="987175"/>
            <a:ext cx="3857625" cy="121920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8"/>
          <p:cNvSpPr txBox="1"/>
          <p:nvPr/>
        </p:nvSpPr>
        <p:spPr>
          <a:xfrm>
            <a:off x="1500675" y="2263150"/>
            <a:ext cx="3086100" cy="8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</a:rPr>
              <a:t>accuracy score : 85.25 %</a:t>
            </a:r>
            <a:endParaRPr sz="2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latin typeface="Lato Light"/>
              <a:ea typeface="Lato Light"/>
              <a:cs typeface="Lato Light"/>
              <a:sym typeface="Lato Light"/>
            </a:endParaRPr>
          </a:p>
        </p:txBody>
      </p:sp>
      <p:pic>
        <p:nvPicPr>
          <p:cNvPr id="164" name="Google Shape;164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34425" y="1098550"/>
            <a:ext cx="3352800" cy="2447925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8"/>
          <p:cNvSpPr txBox="1"/>
          <p:nvPr/>
        </p:nvSpPr>
        <p:spPr>
          <a:xfrm>
            <a:off x="1682225" y="2952975"/>
            <a:ext cx="2771400" cy="15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dk1"/>
                </a:solidFill>
                <a:highlight>
                  <a:srgbClr val="FFFFFF"/>
                </a:highlight>
              </a:rPr>
              <a:t>Precision:  0.85</a:t>
            </a:r>
            <a:endParaRPr sz="24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dk1"/>
                </a:solidFill>
                <a:highlight>
                  <a:srgbClr val="FFFFFF"/>
                </a:highlight>
              </a:rPr>
              <a:t>Recall is:  0.88</a:t>
            </a:r>
            <a:endParaRPr sz="24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latin typeface="Lato"/>
                <a:ea typeface="Lato"/>
                <a:cs typeface="Lato"/>
                <a:sym typeface="Lato"/>
              </a:rPr>
              <a:t>F-Score</a:t>
            </a:r>
            <a:r>
              <a:rPr lang="en" sz="2400">
                <a:latin typeface="Lato Light"/>
                <a:ea typeface="Lato Light"/>
                <a:cs typeface="Lato Light"/>
                <a:sym typeface="Lato Light"/>
              </a:rPr>
              <a:t>: </a:t>
            </a:r>
            <a:r>
              <a:rPr lang="en" sz="2400">
                <a:solidFill>
                  <a:schemeClr val="dk1"/>
                </a:solidFill>
                <a:highlight>
                  <a:srgbClr val="FFFFFF"/>
                </a:highlight>
              </a:rPr>
              <a:t>0.86</a:t>
            </a:r>
            <a:endParaRPr sz="2400"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9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171" name="Google Shape;171;p29"/>
          <p:cNvSpPr txBox="1">
            <a:spLocks noGrp="1"/>
          </p:cNvSpPr>
          <p:nvPr>
            <p:ph type="title"/>
          </p:nvPr>
        </p:nvSpPr>
        <p:spPr>
          <a:xfrm>
            <a:off x="457200" y="66125"/>
            <a:ext cx="55113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Random Forest</a:t>
            </a:r>
            <a:endParaRPr/>
          </a:p>
        </p:txBody>
      </p:sp>
      <p:pic>
        <p:nvPicPr>
          <p:cNvPr id="172" name="Google Shape;17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6750" y="821775"/>
            <a:ext cx="4313000" cy="23409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90750" y="1075925"/>
            <a:ext cx="3352800" cy="2447925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9"/>
          <p:cNvSpPr txBox="1"/>
          <p:nvPr/>
        </p:nvSpPr>
        <p:spPr>
          <a:xfrm>
            <a:off x="701925" y="3388650"/>
            <a:ext cx="2493000" cy="122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</a:rPr>
              <a:t>Precision:  0.86</a:t>
            </a:r>
            <a:endParaRPr sz="2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</a:rPr>
              <a:t>Recall is:  0.91</a:t>
            </a:r>
            <a:endParaRPr sz="2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latin typeface="Lato"/>
                <a:ea typeface="Lato"/>
                <a:cs typeface="Lato"/>
                <a:sym typeface="Lato"/>
              </a:rPr>
              <a:t>F-Score</a:t>
            </a:r>
            <a:r>
              <a:rPr lang="en" sz="2000">
                <a:latin typeface="Lato Light"/>
                <a:ea typeface="Lato Light"/>
                <a:cs typeface="Lato Light"/>
                <a:sym typeface="Lato Light"/>
              </a:rPr>
              <a:t>: 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</a:rPr>
              <a:t>0.88</a:t>
            </a:r>
            <a:endParaRPr sz="2000"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0"/>
          <p:cNvSpPr txBox="1">
            <a:spLocks noGrp="1"/>
          </p:cNvSpPr>
          <p:nvPr>
            <p:ph type="title"/>
          </p:nvPr>
        </p:nvSpPr>
        <p:spPr>
          <a:xfrm>
            <a:off x="445075" y="54025"/>
            <a:ext cx="55113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Naive Bayes</a:t>
            </a:r>
            <a:endParaRPr/>
          </a:p>
        </p:txBody>
      </p:sp>
      <p:sp>
        <p:nvSpPr>
          <p:cNvPr id="180" name="Google Shape;180;p30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pic>
        <p:nvPicPr>
          <p:cNvPr id="181" name="Google Shape;18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9209" y="835225"/>
            <a:ext cx="4838700" cy="107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95800" y="1682950"/>
            <a:ext cx="3352800" cy="2447925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30"/>
          <p:cNvSpPr txBox="1"/>
          <p:nvPr/>
        </p:nvSpPr>
        <p:spPr>
          <a:xfrm>
            <a:off x="653525" y="2178425"/>
            <a:ext cx="2263200" cy="13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</a:rPr>
              <a:t>Precision:  0.83</a:t>
            </a:r>
            <a:endParaRPr sz="2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</a:rPr>
              <a:t>Recall is:  0.91</a:t>
            </a:r>
            <a:endParaRPr sz="2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latin typeface="Lato"/>
                <a:ea typeface="Lato"/>
                <a:cs typeface="Lato"/>
                <a:sym typeface="Lato"/>
              </a:rPr>
              <a:t>F-Score</a:t>
            </a:r>
            <a:r>
              <a:rPr lang="en" sz="2000">
                <a:latin typeface="Lato Light"/>
                <a:ea typeface="Lato Light"/>
                <a:cs typeface="Lato Light"/>
                <a:sym typeface="Lato Light"/>
              </a:rPr>
              <a:t>: 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</a:rPr>
              <a:t>0.87</a:t>
            </a:r>
            <a:endParaRPr sz="2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1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189" name="Google Shape;189;p31"/>
          <p:cNvSpPr txBox="1">
            <a:spLocks noGrp="1"/>
          </p:cNvSpPr>
          <p:nvPr>
            <p:ph type="title"/>
          </p:nvPr>
        </p:nvSpPr>
        <p:spPr>
          <a:xfrm>
            <a:off x="457200" y="76200"/>
            <a:ext cx="653415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K-</a:t>
            </a:r>
            <a:r>
              <a:rPr lang="en-US" dirty="0"/>
              <a:t>Nearest </a:t>
            </a:r>
            <a:r>
              <a:rPr lang="en" dirty="0"/>
              <a:t>Neighbor</a:t>
            </a:r>
            <a:endParaRPr dirty="0"/>
          </a:p>
        </p:txBody>
      </p:sp>
      <p:pic>
        <p:nvPicPr>
          <p:cNvPr id="190" name="Google Shape;19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8818" y="1009800"/>
            <a:ext cx="5600700" cy="86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3400" y="2333775"/>
            <a:ext cx="6534150" cy="114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2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pic>
        <p:nvPicPr>
          <p:cNvPr id="197" name="Google Shape;19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775" y="117475"/>
            <a:ext cx="3237915" cy="494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48890" y="304800"/>
            <a:ext cx="3457575" cy="2447925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32"/>
          <p:cNvSpPr txBox="1"/>
          <p:nvPr/>
        </p:nvSpPr>
        <p:spPr>
          <a:xfrm>
            <a:off x="4458738" y="3195025"/>
            <a:ext cx="3237900" cy="15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</a:rPr>
              <a:t>Precision:  0.74</a:t>
            </a:r>
            <a:endParaRPr sz="2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</a:rPr>
              <a:t>Recall is:  0.67</a:t>
            </a:r>
            <a:endParaRPr sz="2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</a:rPr>
              <a:t>F-Score: 0.70</a:t>
            </a:r>
            <a:endParaRPr sz="2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3"/>
          <p:cNvSpPr txBox="1">
            <a:spLocks noGrp="1"/>
          </p:cNvSpPr>
          <p:nvPr>
            <p:ph type="title"/>
          </p:nvPr>
        </p:nvSpPr>
        <p:spPr>
          <a:xfrm>
            <a:off x="457200" y="66125"/>
            <a:ext cx="55113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Decision Tree</a:t>
            </a:r>
            <a:endParaRPr/>
          </a:p>
        </p:txBody>
      </p:sp>
      <p:sp>
        <p:nvSpPr>
          <p:cNvPr id="205" name="Google Shape;205;p33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pic>
        <p:nvPicPr>
          <p:cNvPr id="206" name="Google Shape;20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8818" y="923525"/>
            <a:ext cx="5962650" cy="140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8818" y="2561825"/>
            <a:ext cx="5943600" cy="1266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4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pic>
        <p:nvPicPr>
          <p:cNvPr id="213" name="Google Shape;213;p34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52400" y="280053"/>
            <a:ext cx="8839202" cy="429988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34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2588675" y="1524000"/>
            <a:ext cx="3276600" cy="209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5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pic>
        <p:nvPicPr>
          <p:cNvPr id="220" name="Google Shape;22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2600" y="152400"/>
            <a:ext cx="3352800" cy="2447925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35"/>
          <p:cNvSpPr txBox="1"/>
          <p:nvPr/>
        </p:nvSpPr>
        <p:spPr>
          <a:xfrm>
            <a:off x="1810425" y="3025600"/>
            <a:ext cx="3255600" cy="122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</a:rPr>
              <a:t>Precision:  0.87</a:t>
            </a:r>
            <a:endParaRPr sz="2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</a:rPr>
              <a:t>Recall is:  0.79</a:t>
            </a:r>
            <a:endParaRPr sz="2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latin typeface="Lato"/>
                <a:ea typeface="Lato"/>
                <a:cs typeface="Lato"/>
                <a:sym typeface="Lato"/>
              </a:rPr>
              <a:t>F-Score</a:t>
            </a:r>
            <a:r>
              <a:rPr lang="en" sz="2000">
                <a:latin typeface="Lato Light"/>
                <a:ea typeface="Lato Light"/>
                <a:cs typeface="Lato Light"/>
                <a:sym typeface="Lato Light"/>
              </a:rPr>
              <a:t>: 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</a:rPr>
              <a:t>0.83</a:t>
            </a:r>
            <a:endParaRPr sz="2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8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pic>
        <p:nvPicPr>
          <p:cNvPr id="242" name="Google Shape;24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825" y="603667"/>
            <a:ext cx="8293749" cy="4539834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38"/>
          <p:cNvSpPr txBox="1"/>
          <p:nvPr/>
        </p:nvSpPr>
        <p:spPr>
          <a:xfrm>
            <a:off x="4209213" y="1996900"/>
            <a:ext cx="726000" cy="4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212121"/>
                </a:solidFill>
                <a:highlight>
                  <a:srgbClr val="F7F7F7"/>
                </a:highlight>
                <a:latin typeface="Roboto"/>
                <a:ea typeface="Roboto"/>
                <a:cs typeface="Roboto"/>
                <a:sym typeface="Roboto"/>
              </a:rPr>
              <a:t>68%</a:t>
            </a:r>
            <a:endParaRPr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244" name="Google Shape;244;p38"/>
          <p:cNvSpPr txBox="1"/>
          <p:nvPr/>
        </p:nvSpPr>
        <p:spPr>
          <a:xfrm>
            <a:off x="5864975" y="1996900"/>
            <a:ext cx="548700" cy="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81.9%</a:t>
            </a:r>
            <a:endParaRPr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245" name="Google Shape;245;p38"/>
          <p:cNvSpPr txBox="1"/>
          <p:nvPr/>
        </p:nvSpPr>
        <p:spPr>
          <a:xfrm>
            <a:off x="987050" y="2100275"/>
            <a:ext cx="1111200" cy="4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212121"/>
                </a:solidFill>
                <a:highlight>
                  <a:srgbClr val="F7F7F7"/>
                </a:highlight>
                <a:latin typeface="Roboto"/>
                <a:ea typeface="Roboto"/>
                <a:cs typeface="Roboto"/>
                <a:sym typeface="Roboto"/>
              </a:rPr>
              <a:t>85.24%</a:t>
            </a:r>
            <a:endParaRPr sz="1800"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246" name="Google Shape;246;p38"/>
          <p:cNvSpPr txBox="1"/>
          <p:nvPr/>
        </p:nvSpPr>
        <p:spPr>
          <a:xfrm>
            <a:off x="2662075" y="1996900"/>
            <a:ext cx="726000" cy="4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212121"/>
                </a:solidFill>
                <a:highlight>
                  <a:srgbClr val="F7F7F7"/>
                </a:highlight>
                <a:latin typeface="Roboto"/>
                <a:ea typeface="Roboto"/>
                <a:cs typeface="Roboto"/>
                <a:sym typeface="Roboto"/>
              </a:rPr>
              <a:t>85.24%</a:t>
            </a:r>
            <a:endParaRPr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247" name="Google Shape;247;p38"/>
          <p:cNvSpPr txBox="1"/>
          <p:nvPr/>
        </p:nvSpPr>
        <p:spPr>
          <a:xfrm>
            <a:off x="7240050" y="1996900"/>
            <a:ext cx="726000" cy="4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212121"/>
                </a:solidFill>
                <a:highlight>
                  <a:srgbClr val="F7F7F7"/>
                </a:highlight>
                <a:latin typeface="Roboto"/>
                <a:ea typeface="Roboto"/>
                <a:cs typeface="Roboto"/>
                <a:sym typeface="Roboto"/>
              </a:rPr>
              <a:t>88.52%</a:t>
            </a:r>
            <a:endParaRPr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248" name="Google Shape;248;p38"/>
          <p:cNvSpPr txBox="1"/>
          <p:nvPr/>
        </p:nvSpPr>
        <p:spPr>
          <a:xfrm>
            <a:off x="3135300" y="0"/>
            <a:ext cx="3000000" cy="5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latin typeface="Rockwell"/>
                <a:ea typeface="Rockwell"/>
                <a:cs typeface="Rockwell"/>
                <a:sym typeface="Rockwell"/>
              </a:rPr>
              <a:t>Results</a:t>
            </a:r>
            <a:endParaRPr dirty="0">
              <a:latin typeface="Rockwell"/>
              <a:ea typeface="Rockwell"/>
              <a:cs typeface="Rockwell"/>
              <a:sym typeface="Rockwel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0"/>
          <p:cNvSpPr txBox="1">
            <a:spLocks noGrp="1"/>
          </p:cNvSpPr>
          <p:nvPr>
            <p:ph type="sldNum" idx="12"/>
          </p:nvPr>
        </p:nvSpPr>
        <p:spPr>
          <a:xfrm>
            <a:off x="4297650" y="444797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sp>
        <p:nvSpPr>
          <p:cNvPr id="266" name="Google Shape;266;p40"/>
          <p:cNvSpPr txBox="1">
            <a:spLocks noGrp="1"/>
          </p:cNvSpPr>
          <p:nvPr>
            <p:ph type="ctrTitle" idx="4294967295"/>
          </p:nvPr>
        </p:nvSpPr>
        <p:spPr>
          <a:xfrm>
            <a:off x="885925" y="762325"/>
            <a:ext cx="8115900" cy="34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457200" lvl="0" indent="-73660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"/>
              <a:buChar char="●"/>
            </a:pPr>
            <a:r>
              <a:rPr lang="en" sz="8000" b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Conclusion</a:t>
            </a:r>
            <a:endParaRPr sz="8000"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73660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"/>
              <a:buChar char="●"/>
            </a:pPr>
            <a:r>
              <a:rPr lang="en" sz="8000" b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Drawbacks</a:t>
            </a:r>
            <a:endParaRPr sz="8000"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73660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"/>
              <a:buChar char="●"/>
            </a:pPr>
            <a:r>
              <a:rPr lang="en" sz="8000" b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Future Scopes</a:t>
            </a:r>
            <a:endParaRPr sz="72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4"/>
          <p:cNvSpPr txBox="1">
            <a:spLocks noGrp="1"/>
          </p:cNvSpPr>
          <p:nvPr>
            <p:ph type="title"/>
          </p:nvPr>
        </p:nvSpPr>
        <p:spPr>
          <a:xfrm>
            <a:off x="289225" y="361000"/>
            <a:ext cx="8046300" cy="431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000" b="1"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000" b="1"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  <a:latin typeface="Rockwell"/>
                <a:ea typeface="Rockwell"/>
                <a:cs typeface="Rockwell"/>
                <a:sym typeface="Rockwell"/>
              </a:rPr>
              <a:t>INTRODUCTION</a:t>
            </a:r>
            <a:endParaRPr b="1">
              <a:solidFill>
                <a:srgbClr val="000000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000" b="1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5334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Garamond"/>
              <a:buChar char="●"/>
            </a:pPr>
            <a:r>
              <a:rPr lang="en" b="1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What is Machine Learning ?</a:t>
            </a:r>
            <a:endParaRPr b="1">
              <a:solidFill>
                <a:srgbClr val="000000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marL="457200" lvl="0" indent="-5334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Garamond"/>
              <a:buChar char="●"/>
            </a:pPr>
            <a:r>
              <a:rPr lang="en" b="1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Goal of the Project</a:t>
            </a:r>
            <a:endParaRPr b="1">
              <a:solidFill>
                <a:srgbClr val="000000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marL="457200" lvl="0" indent="-5334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Garamond"/>
              <a:buChar char="●"/>
            </a:pPr>
            <a:r>
              <a:rPr lang="en" b="1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What is Supervised Learning ?</a:t>
            </a:r>
            <a:endParaRPr b="1">
              <a:solidFill>
                <a:srgbClr val="000000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68" name="Google Shape;68;p14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1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5801" y="116159"/>
            <a:ext cx="5867834" cy="494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3"/>
          <p:cNvSpPr txBox="1">
            <a:spLocks noGrp="1"/>
          </p:cNvSpPr>
          <p:nvPr>
            <p:ph type="title" idx="4294967295"/>
          </p:nvPr>
        </p:nvSpPr>
        <p:spPr>
          <a:xfrm>
            <a:off x="331875" y="2453425"/>
            <a:ext cx="3766500" cy="196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>
                <a:solidFill>
                  <a:srgbClr val="000000"/>
                </a:solidFill>
                <a:latin typeface="Rockwell"/>
                <a:ea typeface="Rockwell"/>
                <a:cs typeface="Rockwell"/>
                <a:sym typeface="Rockwell"/>
              </a:rPr>
              <a:t>The Working of the Project</a:t>
            </a:r>
            <a:endParaRPr sz="6000" b="1">
              <a:solidFill>
                <a:srgbClr val="000000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125" name="Google Shape;125;p23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4"/>
          <p:cNvSpPr txBox="1">
            <a:spLocks noGrp="1"/>
          </p:cNvSpPr>
          <p:nvPr>
            <p:ph type="title"/>
          </p:nvPr>
        </p:nvSpPr>
        <p:spPr>
          <a:xfrm>
            <a:off x="384625" y="236925"/>
            <a:ext cx="3505200" cy="77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  <a:latin typeface="Rockwell"/>
                <a:ea typeface="Rockwell"/>
                <a:cs typeface="Rockwell"/>
                <a:sym typeface="Rockwell"/>
              </a:rPr>
              <a:t>Dataset</a:t>
            </a:r>
            <a:r>
              <a:rPr lang="en">
                <a:latin typeface="Rockwell"/>
                <a:ea typeface="Rockwell"/>
                <a:cs typeface="Rockwell"/>
                <a:sym typeface="Rockwell"/>
              </a:rPr>
              <a:t> </a:t>
            </a:r>
            <a:endParaRPr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131" name="Google Shape;131;p24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pic>
        <p:nvPicPr>
          <p:cNvPr id="132" name="Google Shape;132;p24"/>
          <p:cNvPicPr preferRelativeResize="0"/>
          <p:nvPr/>
        </p:nvPicPr>
        <p:blipFill rotWithShape="1">
          <a:blip r:embed="rId4">
            <a:alphaModFix/>
          </a:blip>
          <a:srcRect b="32791"/>
          <a:stretch/>
        </p:blipFill>
        <p:spPr>
          <a:xfrm>
            <a:off x="597525" y="1072000"/>
            <a:ext cx="7794150" cy="2619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6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148" name="Google Shape;14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2250" y="1266825"/>
            <a:ext cx="3829050" cy="260985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6"/>
          <p:cNvSpPr txBox="1"/>
          <p:nvPr/>
        </p:nvSpPr>
        <p:spPr>
          <a:xfrm>
            <a:off x="1614175" y="4117525"/>
            <a:ext cx="2352900" cy="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1    165</a:t>
            </a:r>
            <a:endParaRPr sz="10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0    138</a:t>
            </a:r>
            <a:endParaRPr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6"/>
          <p:cNvSpPr txBox="1">
            <a:spLocks noGrp="1"/>
          </p:cNvSpPr>
          <p:nvPr>
            <p:ph type="title"/>
          </p:nvPr>
        </p:nvSpPr>
        <p:spPr>
          <a:xfrm>
            <a:off x="1042074" y="829430"/>
            <a:ext cx="55113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3 </a:t>
            </a:r>
            <a:r>
              <a:rPr lang="en-US" dirty="0"/>
              <a:t>step process</a:t>
            </a:r>
            <a:endParaRPr dirty="0"/>
          </a:p>
        </p:txBody>
      </p:sp>
      <p:sp>
        <p:nvSpPr>
          <p:cNvPr id="227" name="Google Shape;227;p36"/>
          <p:cNvSpPr/>
          <p:nvPr/>
        </p:nvSpPr>
        <p:spPr>
          <a:xfrm>
            <a:off x="1037506" y="2233021"/>
            <a:ext cx="1816800" cy="1495800"/>
          </a:xfrm>
          <a:prstGeom prst="homePlate">
            <a:avLst>
              <a:gd name="adj" fmla="val 30129"/>
            </a:avLst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rPr>
              <a:t>Split the dataset</a:t>
            </a:r>
            <a:endParaRPr dirty="0">
              <a:solidFill>
                <a:srgbClr val="666666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228" name="Google Shape;228;p36"/>
          <p:cNvSpPr/>
          <p:nvPr/>
        </p:nvSpPr>
        <p:spPr>
          <a:xfrm>
            <a:off x="2613160" y="2233021"/>
            <a:ext cx="1851900" cy="1495800"/>
          </a:xfrm>
          <a:prstGeom prst="chevron">
            <a:avLst>
              <a:gd name="adj" fmla="val 29853"/>
            </a:avLst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rPr>
              <a:t>Train the dataset</a:t>
            </a:r>
            <a:endParaRPr dirty="0">
              <a:solidFill>
                <a:srgbClr val="666666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229" name="Google Shape;229;p36"/>
          <p:cNvSpPr/>
          <p:nvPr/>
        </p:nvSpPr>
        <p:spPr>
          <a:xfrm>
            <a:off x="4223755" y="2233021"/>
            <a:ext cx="1851900" cy="1495800"/>
          </a:xfrm>
          <a:prstGeom prst="chevron">
            <a:avLst>
              <a:gd name="adj" fmla="val 29853"/>
            </a:avLst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rPr>
              <a:t>Compare the Algos</a:t>
            </a:r>
            <a:endParaRPr dirty="0">
              <a:solidFill>
                <a:srgbClr val="666666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230" name="Google Shape;230;p36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5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pic>
        <p:nvPicPr>
          <p:cNvPr id="138" name="Google Shape;138;p25" descr="Image result for numpy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225" y="1326950"/>
            <a:ext cx="4176173" cy="165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5" descr="Image result for pandas python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7060" y="2022825"/>
            <a:ext cx="4077840" cy="84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5" descr="Related image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22550" y="3528075"/>
            <a:ext cx="4959824" cy="125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5" descr="Image result for seaborn python logo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3053" y="3207401"/>
            <a:ext cx="3469500" cy="178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5" descr="Image result for scikit-learn logo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546150" y="0"/>
            <a:ext cx="3216850" cy="1731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7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pic>
        <p:nvPicPr>
          <p:cNvPr id="155" name="Google Shape;15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7800" y="381000"/>
            <a:ext cx="5286375" cy="42291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A6FF52E-A529-4E47-99BA-30F52C2EDBE8}"/>
              </a:ext>
            </a:extLst>
          </p:cNvPr>
          <p:cNvSpPr/>
          <p:nvPr/>
        </p:nvSpPr>
        <p:spPr>
          <a:xfrm>
            <a:off x="208202" y="227111"/>
            <a:ext cx="220248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800" dirty="0">
                <a:latin typeface="Rockwell"/>
                <a:ea typeface="Rockwell"/>
                <a:cs typeface="Rockwell"/>
                <a:sym typeface="Rockwell"/>
              </a:rPr>
              <a:t>Correlation </a:t>
            </a:r>
          </a:p>
          <a:p>
            <a:pPr lvl="0"/>
            <a:r>
              <a:rPr lang="en-US" sz="2800" dirty="0">
                <a:latin typeface="Rockwell"/>
                <a:ea typeface="Rockwell"/>
                <a:cs typeface="Rockwell"/>
                <a:sym typeface="Rockwell"/>
              </a:rPr>
              <a:t>Plot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Eglamour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149</Words>
  <Application>Microsoft Office PowerPoint</Application>
  <PresentationFormat>On-screen Show (16:9)</PresentationFormat>
  <Paragraphs>71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31" baseType="lpstr">
      <vt:lpstr>Arial</vt:lpstr>
      <vt:lpstr>Lato Hairline</vt:lpstr>
      <vt:lpstr>Roboto</vt:lpstr>
      <vt:lpstr>Lato Light</vt:lpstr>
      <vt:lpstr>Helvetica Neue</vt:lpstr>
      <vt:lpstr>Lato</vt:lpstr>
      <vt:lpstr>Garamond</vt:lpstr>
      <vt:lpstr>Rockwell</vt:lpstr>
      <vt:lpstr>Courier New</vt:lpstr>
      <vt:lpstr>Impact</vt:lpstr>
      <vt:lpstr>Eglamour template</vt:lpstr>
      <vt:lpstr>Heart Disease Prediction Using Machine Learning</vt:lpstr>
      <vt:lpstr>  INTRODUCTION  What is Machine Learning ? Goal of the Project What is Supervised Learning ?</vt:lpstr>
      <vt:lpstr>PowerPoint Presentation</vt:lpstr>
      <vt:lpstr>The Working of the Project</vt:lpstr>
      <vt:lpstr>Dataset </vt:lpstr>
      <vt:lpstr>PowerPoint Presentation</vt:lpstr>
      <vt:lpstr>3 step process</vt:lpstr>
      <vt:lpstr>PowerPoint Presentation</vt:lpstr>
      <vt:lpstr>PowerPoint Presentation</vt:lpstr>
      <vt:lpstr>Logistic Regression</vt:lpstr>
      <vt:lpstr>Random Forest</vt:lpstr>
      <vt:lpstr>Naive Bayes</vt:lpstr>
      <vt:lpstr>K-Nearest Neighbor</vt:lpstr>
      <vt:lpstr>PowerPoint Presentation</vt:lpstr>
      <vt:lpstr>Decision Tree</vt:lpstr>
      <vt:lpstr>PowerPoint Presentation</vt:lpstr>
      <vt:lpstr>PowerPoint Presentation</vt:lpstr>
      <vt:lpstr>PowerPoint Presentation</vt:lpstr>
      <vt:lpstr>Conclusion Drawbacks Future Scopes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Heart Disease Prediction Using Machine Learning</dc:title>
  <cp:lastModifiedBy>satish</cp:lastModifiedBy>
  <cp:revision>14</cp:revision>
  <dcterms:modified xsi:type="dcterms:W3CDTF">2022-06-04T11:11:06Z</dcterms:modified>
</cp:coreProperties>
</file>